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7" r:id="rId2"/>
    <p:sldId id="272" r:id="rId3"/>
    <p:sldId id="275" r:id="rId4"/>
    <p:sldId id="274" r:id="rId5"/>
    <p:sldId id="273" r:id="rId6"/>
    <p:sldId id="276" r:id="rId7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39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59EE7F-8799-3F4F-AAFB-17EBDE14E572}" v="16" dt="2018-09-27T20:11:33.151"/>
  </p1510:revLst>
</p1510:revInfo>
</file>

<file path=ppt/tableStyles.xml><?xml version="1.0" encoding="utf-8"?>
<a:tblStyleLst xmlns:a="http://schemas.openxmlformats.org/drawingml/2006/main" def="{69CF1AB2-1976-4502-BF36-3FF5EA21886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6" autoAdjust="0"/>
    <p:restoredTop sz="94677" autoAdjust="0"/>
  </p:normalViewPr>
  <p:slideViewPr>
    <p:cSldViewPr>
      <p:cViewPr varScale="1">
        <p:scale>
          <a:sx n="98" d="100"/>
          <a:sy n="98" d="100"/>
        </p:scale>
        <p:origin x="568" y="184"/>
      </p:cViewPr>
      <p:guideLst>
        <p:guide pos="3839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5FFBF-2C64-42CD-9E2F-09E2049D891B}" type="datetimeFigureOut">
              <a:rPr lang="en-US"/>
              <a:t>12/3/18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F2C6B-0C1B-4F88-BCBA-898BA50DE78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10930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A3DF44-BBF1-44C7-A0B1-7B7B2F7B3880}" type="datetimeFigureOut">
              <a:rPr lang="en-US"/>
              <a:t>12/3/18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E53BB-F993-49A1-9E37-CA3E5BE0709B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987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88825" cy="4449836"/>
          </a:xfrm>
          <a:custGeom>
            <a:avLst/>
            <a:gdLst>
              <a:gd name="connsiteX0" fmla="*/ 0 w 12188825"/>
              <a:gd name="connsiteY0" fmla="*/ 0 h 5545334"/>
              <a:gd name="connsiteX1" fmla="*/ 12188825 w 12188825"/>
              <a:gd name="connsiteY1" fmla="*/ 0 h 5545334"/>
              <a:gd name="connsiteX2" fmla="*/ 12188825 w 12188825"/>
              <a:gd name="connsiteY2" fmla="*/ 4181566 h 5545334"/>
              <a:gd name="connsiteX3" fmla="*/ 6105607 w 12188825"/>
              <a:gd name="connsiteY3" fmla="*/ 4449836 h 5545334"/>
              <a:gd name="connsiteX4" fmla="*/ 1 w 12188825"/>
              <a:gd name="connsiteY4" fmla="*/ 4179342 h 5545334"/>
              <a:gd name="connsiteX5" fmla="*/ 1 w 12188825"/>
              <a:gd name="connsiteY5" fmla="*/ 5545334 h 5545334"/>
              <a:gd name="connsiteX6" fmla="*/ 0 w 12188825"/>
              <a:gd name="connsiteY6" fmla="*/ 0 h 5545334"/>
              <a:gd name="connsiteX0" fmla="*/ 0 w 12188825"/>
              <a:gd name="connsiteY0" fmla="*/ 0 h 4449836"/>
              <a:gd name="connsiteX1" fmla="*/ 12188825 w 12188825"/>
              <a:gd name="connsiteY1" fmla="*/ 0 h 4449836"/>
              <a:gd name="connsiteX2" fmla="*/ 12188825 w 12188825"/>
              <a:gd name="connsiteY2" fmla="*/ 4181566 h 4449836"/>
              <a:gd name="connsiteX3" fmla="*/ 6105607 w 12188825"/>
              <a:gd name="connsiteY3" fmla="*/ 4449836 h 4449836"/>
              <a:gd name="connsiteX4" fmla="*/ 1 w 12188825"/>
              <a:gd name="connsiteY4" fmla="*/ 4179342 h 4449836"/>
              <a:gd name="connsiteX5" fmla="*/ 0 w 12188825"/>
              <a:gd name="connsiteY5" fmla="*/ 0 h 4449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4449836">
                <a:moveTo>
                  <a:pt x="0" y="0"/>
                </a:moveTo>
                <a:lnTo>
                  <a:pt x="12188825" y="0"/>
                </a:lnTo>
                <a:lnTo>
                  <a:pt x="12188825" y="4181566"/>
                </a:lnTo>
                <a:cubicBezTo>
                  <a:pt x="10420785" y="4351787"/>
                  <a:pt x="8336850" y="4449836"/>
                  <a:pt x="6105607" y="4449836"/>
                </a:cubicBezTo>
                <a:cubicBezTo>
                  <a:pt x="3864934" y="4449836"/>
                  <a:pt x="1772815" y="4350957"/>
                  <a:pt x="1" y="4179342"/>
                </a:cubicBezTo>
                <a:cubicBezTo>
                  <a:pt x="1" y="2786228"/>
                  <a:pt x="0" y="1393114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Rectangle 12"/>
          <p:cNvSpPr/>
          <p:nvPr/>
        </p:nvSpPr>
        <p:spPr>
          <a:xfrm flipV="1">
            <a:off x="1" y="4179342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6"/>
          <p:cNvSpPr/>
          <p:nvPr/>
        </p:nvSpPr>
        <p:spPr>
          <a:xfrm flipV="1">
            <a:off x="0" y="4232668"/>
            <a:ext cx="12188825" cy="2625332"/>
          </a:xfrm>
          <a:custGeom>
            <a:avLst/>
            <a:gdLst/>
            <a:ahLst/>
            <a:cxnLst/>
            <a:rect l="l" t="t" r="r" b="b"/>
            <a:pathLst>
              <a:path w="12188825" h="2625332">
                <a:moveTo>
                  <a:pt x="12188819" y="2625332"/>
                </a:moveTo>
                <a:lnTo>
                  <a:pt x="12188819" y="1143000"/>
                </a:lnTo>
                <a:lnTo>
                  <a:pt x="12188819" y="1066800"/>
                </a:lnTo>
                <a:lnTo>
                  <a:pt x="12188825" y="1066800"/>
                </a:lnTo>
                <a:lnTo>
                  <a:pt x="12188825" y="0"/>
                </a:lnTo>
                <a:lnTo>
                  <a:pt x="1" y="0"/>
                </a:lnTo>
                <a:lnTo>
                  <a:pt x="1" y="762000"/>
                </a:lnTo>
                <a:lnTo>
                  <a:pt x="1" y="893566"/>
                </a:lnTo>
                <a:lnTo>
                  <a:pt x="0" y="893566"/>
                </a:lnTo>
                <a:lnTo>
                  <a:pt x="0" y="2417303"/>
                </a:lnTo>
                <a:cubicBezTo>
                  <a:pt x="1730673" y="2256633"/>
                  <a:pt x="3842817" y="2181652"/>
                  <a:pt x="6121030" y="2221419"/>
                </a:cubicBezTo>
                <a:cubicBezTo>
                  <a:pt x="8380478" y="2260858"/>
                  <a:pt x="10472741" y="2407392"/>
                  <a:pt x="12188819" y="2625332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1371600"/>
            <a:ext cx="9144000" cy="2743200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499616" y="4800600"/>
            <a:ext cx="7333488" cy="1371600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/>
            </a:lvl1pPr>
            <a:lvl2pPr marL="279082" indent="0">
              <a:buNone/>
              <a:defRPr/>
            </a:lvl2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411049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2"/>
          <p:cNvSpPr/>
          <p:nvPr userDrawn="1"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7923211" y="457200"/>
            <a:ext cx="3781439" cy="3276600"/>
          </a:xfrm>
        </p:spPr>
        <p:txBody>
          <a:bodyPr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 descr="An empty placeholder to add an image. Click on the placeholder and select the image that you wish to add"/>
          <p:cNvSpPr>
            <a:spLocks noGrp="1"/>
          </p:cNvSpPr>
          <p:nvPr>
            <p:ph type="pic" idx="1"/>
          </p:nvPr>
        </p:nvSpPr>
        <p:spPr>
          <a:xfrm>
            <a:off x="-3026" y="0"/>
            <a:ext cx="7469039" cy="6366494"/>
          </a:xfrm>
          <a:custGeom>
            <a:avLst/>
            <a:gdLst>
              <a:gd name="connsiteX0" fmla="*/ 0 w 7469039"/>
              <a:gd name="connsiteY0" fmla="*/ 0 h 6508480"/>
              <a:gd name="connsiteX1" fmla="*/ 7469039 w 7469039"/>
              <a:gd name="connsiteY1" fmla="*/ 0 h 6508480"/>
              <a:gd name="connsiteX2" fmla="*/ 7469039 w 7469039"/>
              <a:gd name="connsiteY2" fmla="*/ 6353183 h 6508480"/>
              <a:gd name="connsiteX3" fmla="*/ 6108633 w 7469039"/>
              <a:gd name="connsiteY3" fmla="*/ 6366494 h 6508480"/>
              <a:gd name="connsiteX4" fmla="*/ 3027 w 7469039"/>
              <a:gd name="connsiteY4" fmla="*/ 6096000 h 6508480"/>
              <a:gd name="connsiteX5" fmla="*/ 3027 w 7469039"/>
              <a:gd name="connsiteY5" fmla="*/ 6508480 h 6508480"/>
              <a:gd name="connsiteX6" fmla="*/ 0 w 7469039"/>
              <a:gd name="connsiteY6" fmla="*/ 0 h 6508480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3027 w 7469039"/>
              <a:gd name="connsiteY4" fmla="*/ 6096000 h 6366494"/>
              <a:gd name="connsiteX5" fmla="*/ 0 w 7469039"/>
              <a:gd name="connsiteY5" fmla="*/ 0 h 6366494"/>
              <a:gd name="connsiteX0" fmla="*/ 0 w 7469039"/>
              <a:gd name="connsiteY0" fmla="*/ 0 h 6366494"/>
              <a:gd name="connsiteX1" fmla="*/ 7469039 w 7469039"/>
              <a:gd name="connsiteY1" fmla="*/ 0 h 6366494"/>
              <a:gd name="connsiteX2" fmla="*/ 7469039 w 7469039"/>
              <a:gd name="connsiteY2" fmla="*/ 6353183 h 6366494"/>
              <a:gd name="connsiteX3" fmla="*/ 6108633 w 7469039"/>
              <a:gd name="connsiteY3" fmla="*/ 6366494 h 6366494"/>
              <a:gd name="connsiteX4" fmla="*/ 645 w 7469039"/>
              <a:gd name="connsiteY4" fmla="*/ 6096000 h 6366494"/>
              <a:gd name="connsiteX5" fmla="*/ 0 w 7469039"/>
              <a:gd name="connsiteY5" fmla="*/ 0 h 6366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469039" h="6366494">
                <a:moveTo>
                  <a:pt x="0" y="0"/>
                </a:moveTo>
                <a:lnTo>
                  <a:pt x="7469039" y="0"/>
                </a:lnTo>
                <a:lnTo>
                  <a:pt x="7469039" y="6353183"/>
                </a:lnTo>
                <a:cubicBezTo>
                  <a:pt x="7022837" y="6362323"/>
                  <a:pt x="6568869" y="6366494"/>
                  <a:pt x="6108633" y="6366494"/>
                </a:cubicBezTo>
                <a:cubicBezTo>
                  <a:pt x="3867960" y="6366494"/>
                  <a:pt x="1773459" y="6267615"/>
                  <a:pt x="645" y="6096000"/>
                </a:cubicBezTo>
                <a:lnTo>
                  <a:pt x="0" y="0"/>
                </a:lnTo>
                <a:close/>
              </a:path>
            </a:pathLst>
          </a:custGeom>
          <a:noFill/>
        </p:spPr>
        <p:txBody>
          <a:bodyPr tIns="4572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1" y="3962400"/>
            <a:ext cx="3781439" cy="18288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12/3/18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97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12/3/18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25934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black">
          <a:xfrm>
            <a:off x="9294812" y="274639"/>
            <a:ext cx="1371602" cy="5897561"/>
          </a:xfrm>
        </p:spPr>
        <p:txBody>
          <a:bodyPr vert="eaVer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2413" y="274639"/>
            <a:ext cx="7619999" cy="5884321"/>
          </a:xfrm>
        </p:spPr>
        <p:txBody>
          <a:bodyPr vert="eaVert"/>
          <a:lstStyle>
            <a:lvl1pPr>
              <a:defRPr/>
            </a:lvl1pPr>
            <a:lvl5pPr>
              <a:defRPr/>
            </a:lvl5pPr>
            <a:lvl6pPr>
              <a:defRPr baseline="0"/>
            </a:lvl6pPr>
            <a:lvl7pPr>
              <a:defRPr baseline="0"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12/3/18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76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12/3/18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45627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with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 flipH="1">
            <a:off x="0" y="0"/>
            <a:ext cx="12188825" cy="3245754"/>
          </a:xfrm>
          <a:custGeom>
            <a:avLst/>
            <a:gdLst/>
            <a:ahLst/>
            <a:cxnLst/>
            <a:rect l="l" t="t" r="r" b="b"/>
            <a:pathLst>
              <a:path w="12188825" h="3245754">
                <a:moveTo>
                  <a:pt x="12188825" y="0"/>
                </a:moveTo>
                <a:lnTo>
                  <a:pt x="0" y="0"/>
                </a:lnTo>
                <a:lnTo>
                  <a:pt x="1" y="2975260"/>
                </a:lnTo>
                <a:cubicBezTo>
                  <a:pt x="1772815" y="3146875"/>
                  <a:pt x="3864934" y="3245754"/>
                  <a:pt x="6105607" y="3245754"/>
                </a:cubicBezTo>
                <a:cubicBezTo>
                  <a:pt x="8336850" y="3245754"/>
                  <a:pt x="10420785" y="3147705"/>
                  <a:pt x="12188825" y="2977484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Rectangle 12"/>
          <p:cNvSpPr/>
          <p:nvPr/>
        </p:nvSpPr>
        <p:spPr>
          <a:xfrm flipH="1" flipV="1">
            <a:off x="0" y="2975260"/>
            <a:ext cx="12188824" cy="1785092"/>
          </a:xfrm>
          <a:custGeom>
            <a:avLst/>
            <a:gdLst/>
            <a:ahLst/>
            <a:cxnLst/>
            <a:rect l="l" t="t" r="r" b="b"/>
            <a:pathLst>
              <a:path w="12188824" h="1785092">
                <a:moveTo>
                  <a:pt x="0" y="0"/>
                </a:moveTo>
                <a:lnTo>
                  <a:pt x="12188824" y="0"/>
                </a:lnTo>
                <a:lnTo>
                  <a:pt x="12188824" y="1782868"/>
                </a:lnTo>
                <a:cubicBezTo>
                  <a:pt x="10420784" y="1612647"/>
                  <a:pt x="8336849" y="1514598"/>
                  <a:pt x="6105606" y="1514598"/>
                </a:cubicBezTo>
                <a:cubicBezTo>
                  <a:pt x="3864933" y="1514598"/>
                  <a:pt x="1772814" y="1613477"/>
                  <a:pt x="0" y="1785092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6"/>
          <p:cNvSpPr/>
          <p:nvPr/>
        </p:nvSpPr>
        <p:spPr>
          <a:xfrm flipH="1" flipV="1">
            <a:off x="0" y="3028586"/>
            <a:ext cx="12188825" cy="3829414"/>
          </a:xfrm>
          <a:custGeom>
            <a:avLst/>
            <a:gdLst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2270882 h 3829414"/>
              <a:gd name="connsiteX14" fmla="*/ 12188819 w 12188825"/>
              <a:gd name="connsiteY14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25 w 12188825"/>
              <a:gd name="connsiteY12" fmla="*/ 2270882 h 3829414"/>
              <a:gd name="connsiteX13" fmla="*/ 12188819 w 12188825"/>
              <a:gd name="connsiteY13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25 w 12188825"/>
              <a:gd name="connsiteY11" fmla="*/ 1600200 h 3829414"/>
              <a:gd name="connsiteX12" fmla="*/ 12188819 w 12188825"/>
              <a:gd name="connsiteY12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25 w 12188825"/>
              <a:gd name="connsiteY10" fmla="*/ 1204082 h 3829414"/>
              <a:gd name="connsiteX11" fmla="*/ 12188819 w 12188825"/>
              <a:gd name="connsiteY11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1204082 h 3829414"/>
              <a:gd name="connsiteX8" fmla="*/ 1 w 12188825"/>
              <a:gd name="connsiteY8" fmla="*/ 0 h 3829414"/>
              <a:gd name="connsiteX9" fmla="*/ 12188825 w 12188825"/>
              <a:gd name="connsiteY9" fmla="*/ 0 h 3829414"/>
              <a:gd name="connsiteX10" fmla="*/ 12188819 w 12188825"/>
              <a:gd name="connsiteY10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1600200 h 3829414"/>
              <a:gd name="connsiteX7" fmla="*/ 1 w 12188825"/>
              <a:gd name="connsiteY7" fmla="*/ 0 h 3829414"/>
              <a:gd name="connsiteX8" fmla="*/ 12188825 w 12188825"/>
              <a:gd name="connsiteY8" fmla="*/ 0 h 3829414"/>
              <a:gd name="connsiteX9" fmla="*/ 12188819 w 12188825"/>
              <a:gd name="connsiteY9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1966082 h 3829414"/>
              <a:gd name="connsiteX6" fmla="*/ 1 w 12188825"/>
              <a:gd name="connsiteY6" fmla="*/ 0 h 3829414"/>
              <a:gd name="connsiteX7" fmla="*/ 12188825 w 12188825"/>
              <a:gd name="connsiteY7" fmla="*/ 0 h 3829414"/>
              <a:gd name="connsiteX8" fmla="*/ 12188819 w 12188825"/>
              <a:gd name="connsiteY8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2097648 h 3829414"/>
              <a:gd name="connsiteX5" fmla="*/ 1 w 12188825"/>
              <a:gd name="connsiteY5" fmla="*/ 0 h 3829414"/>
              <a:gd name="connsiteX6" fmla="*/ 12188825 w 12188825"/>
              <a:gd name="connsiteY6" fmla="*/ 0 h 3829414"/>
              <a:gd name="connsiteX7" fmla="*/ 12188819 w 12188825"/>
              <a:gd name="connsiteY7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0 w 12188825"/>
              <a:gd name="connsiteY3" fmla="*/ 2097648 h 3829414"/>
              <a:gd name="connsiteX4" fmla="*/ 1 w 12188825"/>
              <a:gd name="connsiteY4" fmla="*/ 0 h 3829414"/>
              <a:gd name="connsiteX5" fmla="*/ 12188825 w 12188825"/>
              <a:gd name="connsiteY5" fmla="*/ 0 h 3829414"/>
              <a:gd name="connsiteX6" fmla="*/ 12188819 w 12188825"/>
              <a:gd name="connsiteY6" fmla="*/ 3829414 h 3829414"/>
              <a:gd name="connsiteX0" fmla="*/ 12188819 w 12188825"/>
              <a:gd name="connsiteY0" fmla="*/ 3829414 h 3829414"/>
              <a:gd name="connsiteX1" fmla="*/ 6121030 w 12188825"/>
              <a:gd name="connsiteY1" fmla="*/ 3425501 h 3829414"/>
              <a:gd name="connsiteX2" fmla="*/ 0 w 12188825"/>
              <a:gd name="connsiteY2" fmla="*/ 3621385 h 3829414"/>
              <a:gd name="connsiteX3" fmla="*/ 1 w 12188825"/>
              <a:gd name="connsiteY3" fmla="*/ 0 h 3829414"/>
              <a:gd name="connsiteX4" fmla="*/ 12188825 w 12188825"/>
              <a:gd name="connsiteY4" fmla="*/ 0 h 3829414"/>
              <a:gd name="connsiteX5" fmla="*/ 12188819 w 12188825"/>
              <a:gd name="connsiteY5" fmla="*/ 3829414 h 3829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829414">
                <a:moveTo>
                  <a:pt x="12188819" y="3829414"/>
                </a:moveTo>
                <a:cubicBezTo>
                  <a:pt x="10472741" y="3611474"/>
                  <a:pt x="8380478" y="3464940"/>
                  <a:pt x="6121030" y="3425501"/>
                </a:cubicBezTo>
                <a:cubicBezTo>
                  <a:pt x="3842817" y="3385734"/>
                  <a:pt x="1730673" y="3460715"/>
                  <a:pt x="0" y="3621385"/>
                </a:cubicBezTo>
                <a:cubicBezTo>
                  <a:pt x="0" y="2414257"/>
                  <a:pt x="1" y="1207128"/>
                  <a:pt x="1" y="0"/>
                </a:cubicBezTo>
                <a:lnTo>
                  <a:pt x="12188825" y="0"/>
                </a:lnTo>
                <a:cubicBezTo>
                  <a:pt x="12188823" y="1276471"/>
                  <a:pt x="12188821" y="2552943"/>
                  <a:pt x="12188819" y="3829414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2413" y="3505200"/>
            <a:ext cx="9144000" cy="1908446"/>
          </a:xfrm>
        </p:spPr>
        <p:txBody>
          <a:bodyPr>
            <a:noAutofit/>
          </a:bodyPr>
          <a:lstStyle>
            <a:lvl1pPr>
              <a:lnSpc>
                <a:spcPct val="85000"/>
              </a:lnSpc>
              <a:defRPr sz="6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7" name="Picture Placeholder 16" descr="An empty placeholder to add an image. Click on the placeholder and select the image that you wish to add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88825" cy="3141318"/>
          </a:xfrm>
          <a:custGeom>
            <a:avLst/>
            <a:gdLst>
              <a:gd name="connsiteX0" fmla="*/ 0 w 12188825"/>
              <a:gd name="connsiteY0" fmla="*/ 0 h 3867150"/>
              <a:gd name="connsiteX1" fmla="*/ 12188825 w 12188825"/>
              <a:gd name="connsiteY1" fmla="*/ 0 h 3867150"/>
              <a:gd name="connsiteX2" fmla="*/ 12188825 w 12188825"/>
              <a:gd name="connsiteY2" fmla="*/ 3867150 h 3867150"/>
              <a:gd name="connsiteX3" fmla="*/ 12188824 w 12188825"/>
              <a:gd name="connsiteY3" fmla="*/ 2819066 h 3867150"/>
              <a:gd name="connsiteX4" fmla="*/ 6324758 w 12188825"/>
              <a:gd name="connsiteY4" fmla="*/ 3141318 h 3867150"/>
              <a:gd name="connsiteX5" fmla="*/ 0 w 12188825"/>
              <a:gd name="connsiteY5" fmla="*/ 2907554 h 3867150"/>
              <a:gd name="connsiteX6" fmla="*/ 0 w 12188825"/>
              <a:gd name="connsiteY6" fmla="*/ 0 h 3867150"/>
              <a:gd name="connsiteX0" fmla="*/ 0 w 12188825"/>
              <a:gd name="connsiteY0" fmla="*/ 0 h 3141318"/>
              <a:gd name="connsiteX1" fmla="*/ 12188825 w 12188825"/>
              <a:gd name="connsiteY1" fmla="*/ 0 h 3141318"/>
              <a:gd name="connsiteX2" fmla="*/ 12188824 w 12188825"/>
              <a:gd name="connsiteY2" fmla="*/ 2819066 h 3141318"/>
              <a:gd name="connsiteX3" fmla="*/ 6324758 w 12188825"/>
              <a:gd name="connsiteY3" fmla="*/ 3141318 h 3141318"/>
              <a:gd name="connsiteX4" fmla="*/ 0 w 12188825"/>
              <a:gd name="connsiteY4" fmla="*/ 2907554 h 3141318"/>
              <a:gd name="connsiteX5" fmla="*/ 0 w 12188825"/>
              <a:gd name="connsiteY5" fmla="*/ 0 h 31413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3141318">
                <a:moveTo>
                  <a:pt x="0" y="0"/>
                </a:moveTo>
                <a:lnTo>
                  <a:pt x="12188825" y="0"/>
                </a:lnTo>
                <a:cubicBezTo>
                  <a:pt x="12188825" y="939689"/>
                  <a:pt x="12188824" y="1879377"/>
                  <a:pt x="12188824" y="2819066"/>
                </a:cubicBezTo>
                <a:cubicBezTo>
                  <a:pt x="10416010" y="2990681"/>
                  <a:pt x="8565431" y="3141318"/>
                  <a:pt x="6324758" y="3141318"/>
                </a:cubicBezTo>
                <a:cubicBezTo>
                  <a:pt x="4093515" y="3141318"/>
                  <a:pt x="1768040" y="3077775"/>
                  <a:pt x="0" y="2907554"/>
                </a:cubicBezTo>
                <a:lnTo>
                  <a:pt x="0" y="0"/>
                </a:lnTo>
                <a:close/>
              </a:path>
            </a:pathLst>
          </a:custGeom>
        </p:spPr>
        <p:txBody>
          <a:bodyPr tIns="457200"/>
          <a:lstStyle>
            <a:lvl1pPr marL="0" indent="0" algn="ctr"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 bwMode="white">
          <a:xfrm>
            <a:off x="1501775" y="5562600"/>
            <a:ext cx="7335837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>
                <a:solidFill>
                  <a:schemeClr val="bg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Edit Master subtitle style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3617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12"/>
          <p:cNvSpPr/>
          <p:nvPr userDrawn="1"/>
        </p:nvSpPr>
        <p:spPr>
          <a:xfrm flipH="1">
            <a:off x="2" y="789993"/>
            <a:ext cx="12188825" cy="5080598"/>
          </a:xfrm>
          <a:custGeom>
            <a:avLst/>
            <a:gdLst/>
            <a:ahLst/>
            <a:cxnLst/>
            <a:rect l="l" t="t" r="r" b="b"/>
            <a:pathLst>
              <a:path w="12188825" h="5080598">
                <a:moveTo>
                  <a:pt x="12188824" y="0"/>
                </a:moveTo>
                <a:cubicBezTo>
                  <a:pt x="10416010" y="171615"/>
                  <a:pt x="8323891" y="270494"/>
                  <a:pt x="6083218" y="270494"/>
                </a:cubicBezTo>
                <a:cubicBezTo>
                  <a:pt x="3851975" y="270494"/>
                  <a:pt x="1768040" y="172445"/>
                  <a:pt x="0" y="2224"/>
                </a:cubicBezTo>
                <a:lnTo>
                  <a:pt x="0" y="1496008"/>
                </a:lnTo>
                <a:lnTo>
                  <a:pt x="0" y="1785092"/>
                </a:lnTo>
                <a:lnTo>
                  <a:pt x="0" y="3295506"/>
                </a:lnTo>
                <a:lnTo>
                  <a:pt x="0" y="3553408"/>
                </a:lnTo>
                <a:lnTo>
                  <a:pt x="0" y="5080598"/>
                </a:lnTo>
                <a:cubicBezTo>
                  <a:pt x="1772814" y="4908983"/>
                  <a:pt x="3864933" y="4810104"/>
                  <a:pt x="6105606" y="4810104"/>
                </a:cubicBezTo>
                <a:cubicBezTo>
                  <a:pt x="8336849" y="4810104"/>
                  <a:pt x="10420784" y="4908153"/>
                  <a:pt x="12188824" y="5078374"/>
                </a:cubicBezTo>
                <a:lnTo>
                  <a:pt x="12188824" y="3553408"/>
                </a:lnTo>
                <a:lnTo>
                  <a:pt x="12188825" y="3553408"/>
                </a:lnTo>
                <a:lnTo>
                  <a:pt x="12188825" y="1496008"/>
                </a:lnTo>
                <a:lnTo>
                  <a:pt x="12188824" y="1496008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5" name="Rectangle 12"/>
          <p:cNvSpPr/>
          <p:nvPr userDrawn="1"/>
        </p:nvSpPr>
        <p:spPr>
          <a:xfrm flipH="1">
            <a:off x="2" y="792217"/>
            <a:ext cx="12188825" cy="5078374"/>
          </a:xfrm>
          <a:custGeom>
            <a:avLst/>
            <a:gdLst/>
            <a:ahLst/>
            <a:cxnLst/>
            <a:rect l="l" t="t" r="r" b="b"/>
            <a:pathLst>
              <a:path w="12188825" h="5078374">
                <a:moveTo>
                  <a:pt x="0" y="0"/>
                </a:moveTo>
                <a:lnTo>
                  <a:pt x="0" y="1493784"/>
                </a:lnTo>
                <a:lnTo>
                  <a:pt x="0" y="1782868"/>
                </a:lnTo>
                <a:lnTo>
                  <a:pt x="0" y="3293282"/>
                </a:lnTo>
                <a:lnTo>
                  <a:pt x="0" y="3551184"/>
                </a:lnTo>
                <a:lnTo>
                  <a:pt x="0" y="5078374"/>
                </a:lnTo>
                <a:lnTo>
                  <a:pt x="2" y="5078374"/>
                </a:lnTo>
                <a:lnTo>
                  <a:pt x="2" y="4101849"/>
                </a:lnTo>
                <a:lnTo>
                  <a:pt x="8" y="4101849"/>
                </a:lnTo>
                <a:lnTo>
                  <a:pt x="8" y="4825486"/>
                </a:lnTo>
                <a:cubicBezTo>
                  <a:pt x="1730681" y="4664816"/>
                  <a:pt x="3842825" y="4589835"/>
                  <a:pt x="6121038" y="4629602"/>
                </a:cubicBezTo>
                <a:cubicBezTo>
                  <a:pt x="8380486" y="4669041"/>
                  <a:pt x="10472749" y="4815575"/>
                  <a:pt x="12188824" y="5033515"/>
                </a:cubicBezTo>
                <a:lnTo>
                  <a:pt x="12188824" y="3551184"/>
                </a:lnTo>
                <a:lnTo>
                  <a:pt x="12188825" y="3551184"/>
                </a:lnTo>
                <a:lnTo>
                  <a:pt x="12188825" y="1493784"/>
                </a:lnTo>
                <a:lnTo>
                  <a:pt x="12188824" y="1493784"/>
                </a:lnTo>
                <a:lnTo>
                  <a:pt x="12188824" y="254012"/>
                </a:lnTo>
                <a:cubicBezTo>
                  <a:pt x="10458154" y="414682"/>
                  <a:pt x="8346010" y="489663"/>
                  <a:pt x="6067797" y="449896"/>
                </a:cubicBezTo>
                <a:cubicBezTo>
                  <a:pt x="3808349" y="410457"/>
                  <a:pt x="1716086" y="263923"/>
                  <a:pt x="8" y="45983"/>
                </a:cubicBezTo>
                <a:lnTo>
                  <a:pt x="8" y="977649"/>
                </a:lnTo>
                <a:lnTo>
                  <a:pt x="2" y="97764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1522413" y="1371600"/>
            <a:ext cx="9144000" cy="274320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b="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4267201"/>
            <a:ext cx="7315198" cy="1066800"/>
          </a:xfrm>
        </p:spPr>
        <p:txBody>
          <a:bodyPr anchor="t">
            <a:normAutofit/>
          </a:bodyPr>
          <a:lstStyle>
            <a:lvl1pPr marL="0" indent="0">
              <a:spcBef>
                <a:spcPts val="60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12/3/18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570375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4419599" cy="4267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9862" y="1905000"/>
            <a:ext cx="4416552" cy="42672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12/3/18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44186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3" y="1905000"/>
            <a:ext cx="4416552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22413" y="2666999"/>
            <a:ext cx="4416552" cy="35052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905000"/>
            <a:ext cx="4416552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666999"/>
            <a:ext cx="4416552" cy="3505201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 baseline="0"/>
            </a:lvl6pPr>
            <a:lvl7pPr>
              <a:defRPr sz="1400" baseline="0"/>
            </a:lvl7pPr>
            <a:lvl8pPr>
              <a:defRPr sz="1400" baseline="0"/>
            </a:lvl8pPr>
            <a:lvl9pPr>
              <a:defRPr sz="1400" baseline="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12/3/18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66106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Add a footer</a:t>
            </a:r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F042A8-43C1-4815-A5CF-022104463224}" type="datetimeFigureOut">
              <a:rPr lang="en-US"/>
              <a:t>12/3/18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82E9EE-A870-438B-947A-FF671DFAFC9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83385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12/3/18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412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7466013" y="1"/>
            <a:ext cx="4722806" cy="6353183"/>
          </a:xfrm>
          <a:custGeom>
            <a:avLst/>
            <a:gdLst/>
            <a:ahLst/>
            <a:cxnLst/>
            <a:rect l="l" t="t" r="r" b="b"/>
            <a:pathLst>
              <a:path w="4722806" h="6353183">
                <a:moveTo>
                  <a:pt x="0" y="0"/>
                </a:moveTo>
                <a:lnTo>
                  <a:pt x="4722806" y="0"/>
                </a:lnTo>
                <a:lnTo>
                  <a:pt x="4722806" y="6098225"/>
                </a:lnTo>
                <a:cubicBezTo>
                  <a:pt x="3319459" y="6233334"/>
                  <a:pt x="1717095" y="6322975"/>
                  <a:pt x="0" y="6353183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2"/>
          <p:cNvSpPr/>
          <p:nvPr/>
        </p:nvSpPr>
        <p:spPr>
          <a:xfrm flipV="1">
            <a:off x="1" y="6096000"/>
            <a:ext cx="12188824" cy="762000"/>
          </a:xfrm>
          <a:custGeom>
            <a:avLst/>
            <a:gdLst/>
            <a:ahLst/>
            <a:cxnLst/>
            <a:rect l="l" t="t" r="r" b="b"/>
            <a:pathLst>
              <a:path w="12188824" h="762000">
                <a:moveTo>
                  <a:pt x="0" y="762000"/>
                </a:moveTo>
                <a:cubicBezTo>
                  <a:pt x="1772814" y="590385"/>
                  <a:pt x="3864933" y="491506"/>
                  <a:pt x="6105606" y="491506"/>
                </a:cubicBezTo>
                <a:cubicBezTo>
                  <a:pt x="8336849" y="491506"/>
                  <a:pt x="10420784" y="589555"/>
                  <a:pt x="12188824" y="759776"/>
                </a:cubicBezTo>
                <a:lnTo>
                  <a:pt x="12188824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2"/>
          <p:cNvSpPr/>
          <p:nvPr/>
        </p:nvSpPr>
        <p:spPr>
          <a:xfrm flipV="1">
            <a:off x="3" y="6158960"/>
            <a:ext cx="12188823" cy="699040"/>
          </a:xfrm>
          <a:custGeom>
            <a:avLst/>
            <a:gdLst/>
            <a:ahLst/>
            <a:cxnLst/>
            <a:rect l="l" t="t" r="r" b="b"/>
            <a:pathLst>
              <a:path w="12188823" h="699040">
                <a:moveTo>
                  <a:pt x="12188823" y="699040"/>
                </a:moveTo>
                <a:lnTo>
                  <a:pt x="12188823" y="0"/>
                </a:lnTo>
                <a:lnTo>
                  <a:pt x="0" y="0"/>
                </a:lnTo>
                <a:lnTo>
                  <a:pt x="0" y="609601"/>
                </a:lnTo>
                <a:cubicBezTo>
                  <a:pt x="1772814" y="437986"/>
                  <a:pt x="4065905" y="369154"/>
                  <a:pt x="6105606" y="384827"/>
                </a:cubicBezTo>
                <a:cubicBezTo>
                  <a:pt x="8126376" y="400355"/>
                  <a:pt x="10427037" y="530961"/>
                  <a:pt x="12188823" y="69904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">
          <a:xfrm>
            <a:off x="7923212" y="457200"/>
            <a:ext cx="3781439" cy="3276600"/>
          </a:xfrm>
        </p:spPr>
        <p:txBody>
          <a:bodyPr anchor="b">
            <a:noAutofit/>
          </a:bodyPr>
          <a:lstStyle>
            <a:lvl1pPr algn="l">
              <a:defRPr sz="4000" b="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13" y="457200"/>
            <a:ext cx="6324599" cy="53340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23212" y="3962400"/>
            <a:ext cx="3781439" cy="1828800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12/3/18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4591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12188825" cy="1870938"/>
          </a:xfrm>
          <a:custGeom>
            <a:avLst/>
            <a:gdLst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1 w 12188825"/>
              <a:gd name="connsiteY7" fmla="*/ 335280 h 1870938"/>
              <a:gd name="connsiteX8" fmla="*/ 0 w 12188825"/>
              <a:gd name="connsiteY8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85846 h 1870938"/>
              <a:gd name="connsiteX3" fmla="*/ 12188825 w 12188825"/>
              <a:gd name="connsiteY3" fmla="*/ 335280 h 1870938"/>
              <a:gd name="connsiteX4" fmla="*/ 12188825 w 12188825"/>
              <a:gd name="connsiteY4" fmla="*/ 1868714 h 1870938"/>
              <a:gd name="connsiteX5" fmla="*/ 6105607 w 12188825"/>
              <a:gd name="connsiteY5" fmla="*/ 1600444 h 1870938"/>
              <a:gd name="connsiteX6" fmla="*/ 1 w 12188825"/>
              <a:gd name="connsiteY6" fmla="*/ 1870938 h 1870938"/>
              <a:gd name="connsiteX7" fmla="*/ 0 w 12188825"/>
              <a:gd name="connsiteY7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335280 h 1870938"/>
              <a:gd name="connsiteX3" fmla="*/ 12188825 w 12188825"/>
              <a:gd name="connsiteY3" fmla="*/ 1868714 h 1870938"/>
              <a:gd name="connsiteX4" fmla="*/ 6105607 w 12188825"/>
              <a:gd name="connsiteY4" fmla="*/ 1600444 h 1870938"/>
              <a:gd name="connsiteX5" fmla="*/ 1 w 12188825"/>
              <a:gd name="connsiteY5" fmla="*/ 1870938 h 1870938"/>
              <a:gd name="connsiteX6" fmla="*/ 0 w 12188825"/>
              <a:gd name="connsiteY6" fmla="*/ 0 h 1870938"/>
              <a:gd name="connsiteX0" fmla="*/ 0 w 12188825"/>
              <a:gd name="connsiteY0" fmla="*/ 0 h 1870938"/>
              <a:gd name="connsiteX1" fmla="*/ 12188825 w 12188825"/>
              <a:gd name="connsiteY1" fmla="*/ 0 h 1870938"/>
              <a:gd name="connsiteX2" fmla="*/ 12188825 w 12188825"/>
              <a:gd name="connsiteY2" fmla="*/ 1868714 h 1870938"/>
              <a:gd name="connsiteX3" fmla="*/ 6105607 w 12188825"/>
              <a:gd name="connsiteY3" fmla="*/ 1600444 h 1870938"/>
              <a:gd name="connsiteX4" fmla="*/ 1 w 12188825"/>
              <a:gd name="connsiteY4" fmla="*/ 1870938 h 1870938"/>
              <a:gd name="connsiteX5" fmla="*/ 0 w 12188825"/>
              <a:gd name="connsiteY5" fmla="*/ 0 h 18709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5" h="1870938">
                <a:moveTo>
                  <a:pt x="0" y="0"/>
                </a:moveTo>
                <a:lnTo>
                  <a:pt x="12188825" y="0"/>
                </a:lnTo>
                <a:lnTo>
                  <a:pt x="12188825" y="1868714"/>
                </a:lnTo>
                <a:cubicBezTo>
                  <a:pt x="10420785" y="1698493"/>
                  <a:pt x="8336850" y="1600444"/>
                  <a:pt x="6105607" y="1600444"/>
                </a:cubicBezTo>
                <a:cubicBezTo>
                  <a:pt x="3864934" y="1600444"/>
                  <a:pt x="1772815" y="1699323"/>
                  <a:pt x="1" y="1870938"/>
                </a:cubicBezTo>
                <a:cubicBezTo>
                  <a:pt x="1" y="1247292"/>
                  <a:pt x="0" y="623646"/>
                  <a:pt x="0" y="0"/>
                </a:cubicBezTo>
                <a:close/>
              </a:path>
            </a:pathLst>
          </a:custGeom>
          <a:solidFill>
            <a:schemeClr val="bg2">
              <a:lumMod val="20000"/>
              <a:lumOff val="80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3" name="Rectangle 12"/>
          <p:cNvSpPr/>
          <p:nvPr/>
        </p:nvSpPr>
        <p:spPr>
          <a:xfrm>
            <a:off x="1" y="0"/>
            <a:ext cx="12188824" cy="1812642"/>
          </a:xfrm>
          <a:custGeom>
            <a:avLst/>
            <a:gdLst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1 w 12188824"/>
              <a:gd name="connsiteY5" fmla="*/ 187545 h 1812642"/>
              <a:gd name="connsiteX6" fmla="*/ 0 w 12188824"/>
              <a:gd name="connsiteY6" fmla="*/ 0 h 1812642"/>
              <a:gd name="connsiteX0" fmla="*/ 0 w 12188824"/>
              <a:gd name="connsiteY0" fmla="*/ 0 h 1812642"/>
              <a:gd name="connsiteX1" fmla="*/ 12188824 w 12188824"/>
              <a:gd name="connsiteY1" fmla="*/ 0 h 1812642"/>
              <a:gd name="connsiteX2" fmla="*/ 12188824 w 12188824"/>
              <a:gd name="connsiteY2" fmla="*/ 1812642 h 1812642"/>
              <a:gd name="connsiteX3" fmla="*/ 6105607 w 12188824"/>
              <a:gd name="connsiteY3" fmla="*/ 1498429 h 1812642"/>
              <a:gd name="connsiteX4" fmla="*/ 1 w 12188824"/>
              <a:gd name="connsiteY4" fmla="*/ 1723203 h 1812642"/>
              <a:gd name="connsiteX5" fmla="*/ 0 w 12188824"/>
              <a:gd name="connsiteY5" fmla="*/ 0 h 1812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2188824" h="1812642">
                <a:moveTo>
                  <a:pt x="0" y="0"/>
                </a:moveTo>
                <a:lnTo>
                  <a:pt x="12188824" y="0"/>
                </a:lnTo>
                <a:lnTo>
                  <a:pt x="12188824" y="1812642"/>
                </a:lnTo>
                <a:cubicBezTo>
                  <a:pt x="10427038" y="1644563"/>
                  <a:pt x="8126377" y="1513957"/>
                  <a:pt x="6105607" y="1498429"/>
                </a:cubicBezTo>
                <a:cubicBezTo>
                  <a:pt x="4065906" y="1482756"/>
                  <a:pt x="1772815" y="1551588"/>
                  <a:pt x="1" y="1723203"/>
                </a:cubicBezTo>
                <a:cubicBezTo>
                  <a:pt x="1" y="1148802"/>
                  <a:pt x="0" y="574401"/>
                  <a:pt x="0" y="0"/>
                </a:cubicBezTo>
                <a:close/>
              </a:path>
            </a:pathLst>
          </a:cu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" name="Rectangle 7"/>
          <p:cNvSpPr/>
          <p:nvPr/>
        </p:nvSpPr>
        <p:spPr bwMode="hidden">
          <a:xfrm>
            <a:off x="1" y="6354411"/>
            <a:ext cx="12188824" cy="503589"/>
          </a:xfrm>
          <a:custGeom>
            <a:avLst/>
            <a:gdLst/>
            <a:ahLst/>
            <a:cxnLst/>
            <a:rect l="l" t="t" r="r" b="b"/>
            <a:pathLst>
              <a:path w="12188824" h="503589">
                <a:moveTo>
                  <a:pt x="6105606" y="0"/>
                </a:moveTo>
                <a:cubicBezTo>
                  <a:pt x="8336849" y="0"/>
                  <a:pt x="10420784" y="98049"/>
                  <a:pt x="12188824" y="268270"/>
                </a:cubicBezTo>
                <a:lnTo>
                  <a:pt x="12188824" y="503589"/>
                </a:lnTo>
                <a:lnTo>
                  <a:pt x="0" y="503589"/>
                </a:lnTo>
                <a:lnTo>
                  <a:pt x="0" y="270494"/>
                </a:lnTo>
                <a:cubicBezTo>
                  <a:pt x="1772814" y="98879"/>
                  <a:pt x="3864933" y="0"/>
                  <a:pt x="6105606" y="0"/>
                </a:cubicBezTo>
                <a:close/>
              </a:path>
            </a:pathLst>
          </a:custGeom>
          <a:solidFill>
            <a:schemeClr val="bg2">
              <a:lumMod val="75000"/>
            </a:schemeClr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white">
          <a:xfrm>
            <a:off x="1522414" y="274638"/>
            <a:ext cx="9144000" cy="10969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22414" y="1905000"/>
            <a:ext cx="9144000" cy="4267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25138" y="6518274"/>
            <a:ext cx="5864674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412" y="6518274"/>
            <a:ext cx="1676400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14F042A8-43C1-4815-A5CF-022104463224}" type="datetimeFigureOut">
              <a:rPr lang="en-US" smtClean="0"/>
              <a:pPr/>
              <a:t>12/3/18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523412" y="6518274"/>
            <a:ext cx="1143002" cy="3206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5382E9EE-A870-438B-947A-FF671DFAFC9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769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3838" algn="l" defTabSz="914400" rtl="0" eaLnBrk="1" latinLnBrk="0" hangingPunct="1">
        <a:lnSpc>
          <a:spcPct val="90000"/>
        </a:lnSpc>
        <a:spcBef>
          <a:spcPts val="1000"/>
        </a:spcBef>
        <a:buSzPct val="90000"/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88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05156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23444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41732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600200" indent="-182880" algn="l" defTabSz="914400" rtl="0" eaLnBrk="1" latinLnBrk="0" hangingPunct="1">
        <a:lnSpc>
          <a:spcPct val="90000"/>
        </a:lnSpc>
        <a:spcBef>
          <a:spcPts val="600"/>
        </a:spcBef>
        <a:buSzPct val="90000"/>
        <a:buFont typeface="Arial" pitchFamily="34" charset="0"/>
        <a:buChar char="–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83080" indent="-182880" algn="l" defTabSz="914400" rtl="0" eaLnBrk="1" latinLnBrk="0" hangingPunct="1">
        <a:lnSpc>
          <a:spcPct val="90000"/>
        </a:lnSpc>
        <a:spcBef>
          <a:spcPts val="6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openclipart.org/detail/21988/toy-rocket-by-nicubun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openclipart.org/detail/4979/little-green-alien-by-lauren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clipart.org/detail/2881/warning-for-aliens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yon-science.fr/financement-2016-mission-accomplie/" TargetMode="External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7828" y="3654154"/>
            <a:ext cx="7452321" cy="1908446"/>
          </a:xfrm>
        </p:spPr>
        <p:txBody>
          <a:bodyPr/>
          <a:lstStyle/>
          <a:p>
            <a:pPr algn="ctr"/>
            <a:r>
              <a:rPr lang="en-US" dirty="0"/>
              <a:t>Musical Mission</a:t>
            </a:r>
            <a:br>
              <a:rPr lang="en-US" dirty="0"/>
            </a:br>
            <a:r>
              <a:rPr lang="en-US" sz="2000" dirty="0"/>
              <a:t>If you Choose to Accept…….</a:t>
            </a:r>
            <a:endParaRPr lang="en-US" dirty="0"/>
          </a:p>
        </p:txBody>
      </p:sp>
      <p:pic>
        <p:nvPicPr>
          <p:cNvPr id="10" name="Picture Placeholder 9" descr="Piano keys"/>
          <p:cNvPicPr>
            <a:picLocks noGrp="1" noChangeAspect="1"/>
          </p:cNvPicPr>
          <p:nvPr>
            <p:ph type="pic" sz="quarter" idx="13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" b="3"/>
          <a:stretch>
            <a:fillRect/>
          </a:stretch>
        </p:blipFill>
        <p:spPr/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By: </a:t>
            </a:r>
            <a:r>
              <a:rPr lang="en-US" dirty="0" err="1"/>
              <a:t>Carinna</a:t>
            </a:r>
            <a:r>
              <a:rPr lang="en-US" dirty="0"/>
              <a:t> and Haley</a:t>
            </a:r>
          </a:p>
        </p:txBody>
      </p:sp>
      <p:pic>
        <p:nvPicPr>
          <p:cNvPr id="5" name="Picture 4" descr="Toy rocket by nicubunu - A rocket toy">
            <a:extLst>
              <a:ext uri="{FF2B5EF4-FFF2-40B4-BE49-F238E27FC236}">
                <a16:creationId xmlns:a16="http://schemas.microsoft.com/office/drawing/2014/main" id="{20DC5529-B629-8649-AD17-EA29C3C1F1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8038628" y="3621197"/>
            <a:ext cx="3517001" cy="314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426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MISSION – Song Portion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703F69-960F-C24B-8F5B-98F1A8496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groups of 5</a:t>
            </a:r>
          </a:p>
          <a:p>
            <a:r>
              <a:rPr lang="en-US" dirty="0"/>
              <a:t>Pick a kindergarten based song and arrange it to be appropriate for higher elementary school grades (3-6)</a:t>
            </a:r>
          </a:p>
          <a:p>
            <a:pPr lvl="1"/>
            <a:r>
              <a:rPr lang="en-US" dirty="0"/>
              <a:t>Song: 30 seconds to a minute</a:t>
            </a:r>
          </a:p>
          <a:p>
            <a:r>
              <a:rPr lang="en-US" dirty="0"/>
              <a:t>Be Creative…</a:t>
            </a:r>
          </a:p>
          <a:p>
            <a:pPr lvl="1"/>
            <a:r>
              <a:rPr lang="en-US" dirty="0"/>
              <a:t>1 Ostinato </a:t>
            </a:r>
          </a:p>
          <a:p>
            <a:pPr lvl="1"/>
            <a:r>
              <a:rPr lang="en-US" dirty="0"/>
              <a:t>At least 2 instruments (your choosing) </a:t>
            </a:r>
          </a:p>
          <a:p>
            <a:pPr lvl="2"/>
            <a:r>
              <a:rPr lang="en-US" dirty="0"/>
              <a:t>Use any instrument provided in this classroom setting -&gt; BE CREATIVE </a:t>
            </a:r>
          </a:p>
          <a:p>
            <a:pPr lvl="1"/>
            <a:r>
              <a:rPr lang="en-US" dirty="0"/>
              <a:t>HAVE FUN</a:t>
            </a:r>
          </a:p>
        </p:txBody>
      </p:sp>
      <p:pic>
        <p:nvPicPr>
          <p:cNvPr id="11" name="Picture 10" descr="little green alien by laurent - a little green alien ...">
            <a:extLst>
              <a:ext uri="{FF2B5EF4-FFF2-40B4-BE49-F238E27FC236}">
                <a16:creationId xmlns:a16="http://schemas.microsoft.com/office/drawing/2014/main" id="{F417C8B2-CA47-3F41-A04E-75877BE4D1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830716" y="3086100"/>
            <a:ext cx="25781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0682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2B77A-71B7-3843-82B4-FB1A93294B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MISSION -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BF448-DA7A-CA49-8CEF-2FC92C4398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2414" y="1905000"/>
            <a:ext cx="8892478" cy="4267200"/>
          </a:xfrm>
        </p:spPr>
        <p:txBody>
          <a:bodyPr/>
          <a:lstStyle/>
          <a:p>
            <a:r>
              <a:rPr lang="en-US" dirty="0"/>
              <a:t>Present Song to Class!!!!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Explanation: </a:t>
            </a:r>
          </a:p>
          <a:p>
            <a:pPr lvl="1"/>
            <a:r>
              <a:rPr lang="en-US" dirty="0"/>
              <a:t>Why did you choose this particular grade? </a:t>
            </a:r>
          </a:p>
          <a:p>
            <a:pPr lvl="1"/>
            <a:r>
              <a:rPr lang="en-US" dirty="0"/>
              <a:t>What techniques were added to make it appropriate for your chosen grade?</a:t>
            </a:r>
          </a:p>
          <a:p>
            <a:pPr lvl="1"/>
            <a:r>
              <a:rPr lang="en-US" dirty="0"/>
              <a:t>How did you approach this mission? </a:t>
            </a:r>
          </a:p>
          <a:p>
            <a:pPr marL="27908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09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0DB77-4547-1346-815C-DA0AAC74F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4412" y="2708920"/>
            <a:ext cx="4896544" cy="165618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200" dirty="0">
                <a:solidFill>
                  <a:schemeClr val="tx1"/>
                </a:solidFill>
              </a:rPr>
              <a:t>QUESTIONS</a:t>
            </a:r>
          </a:p>
        </p:txBody>
      </p:sp>
      <p:pic>
        <p:nvPicPr>
          <p:cNvPr id="9" name="Picture 8" descr="Clipart - Warning for aliens">
            <a:extLst>
              <a:ext uri="{FF2B5EF4-FFF2-40B4-BE49-F238E27FC236}">
                <a16:creationId xmlns:a16="http://schemas.microsoft.com/office/drawing/2014/main" id="{25A9E1AF-9B21-2B49-9B8E-B0EC9FA743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7828" y="1772816"/>
            <a:ext cx="4896544" cy="4344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7280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Ready, Set, Go…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2413" y="1905000"/>
            <a:ext cx="9396535" cy="4267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600" dirty="0"/>
              <a:t>YOU HAVE 10 MINTUES TO COMPLETE YOUR MISSION</a:t>
            </a:r>
          </a:p>
        </p:txBody>
      </p:sp>
    </p:spTree>
    <p:extLst>
      <p:ext uri="{BB962C8B-B14F-4D97-AF65-F5344CB8AC3E}">
        <p14:creationId xmlns:p14="http://schemas.microsoft.com/office/powerpoint/2010/main" val="360334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Financement 2016 : Mission accomplie">
            <a:extLst>
              <a:ext uri="{FF2B5EF4-FFF2-40B4-BE49-F238E27FC236}">
                <a16:creationId xmlns:a16="http://schemas.microsoft.com/office/drawing/2014/main" id="{E30FD231-0C21-3940-8CBA-C1E687AD53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574132" y="980728"/>
            <a:ext cx="5040560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515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urves 16x9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usical curves presentation (widescreen).potx" id="{68710E6A-EAC6-48C2-B3F1-37ABA3E433C0}" vid="{1E11B4D8-8842-4901-9C7E-68BBF3CF07CC}"/>
    </a:ext>
  </a:extLst>
</a:theme>
</file>

<file path=ppt/theme/theme2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rves_16x9">
      <a:dk1>
        <a:sysClr val="windowText" lastClr="000000"/>
      </a:dk1>
      <a:lt1>
        <a:sysClr val="window" lastClr="FFFFFF"/>
      </a:lt1>
      <a:dk2>
        <a:srgbClr val="1D4D53"/>
      </a:dk2>
      <a:lt2>
        <a:srgbClr val="96D2DA"/>
      </a:lt2>
      <a:accent1>
        <a:srgbClr val="00B1C5"/>
      </a:accent1>
      <a:accent2>
        <a:srgbClr val="49AF0A"/>
      </a:accent2>
      <a:accent3>
        <a:srgbClr val="6457DB"/>
      </a:accent3>
      <a:accent4>
        <a:srgbClr val="CF4895"/>
      </a:accent4>
      <a:accent5>
        <a:srgbClr val="0065E1"/>
      </a:accent5>
      <a:accent6>
        <a:srgbClr val="A84BE1"/>
      </a:accent6>
      <a:hlink>
        <a:srgbClr val="CF4895"/>
      </a:hlink>
      <a:folHlink>
        <a:srgbClr val="7F7F7F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Curves 16x9</Template>
  <TotalTime>9766</TotalTime>
  <Words>122</Words>
  <Application>Microsoft Macintosh PowerPoint</Application>
  <PresentationFormat>Custom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Euphemia</vt:lpstr>
      <vt:lpstr>Curves 16x9</vt:lpstr>
      <vt:lpstr>Musical Mission If you Choose to Accept…….</vt:lpstr>
      <vt:lpstr>YOUR MISSION – Song Portion</vt:lpstr>
      <vt:lpstr>YOUR MISSION - Presentation</vt:lpstr>
      <vt:lpstr>QUESTIONS</vt:lpstr>
      <vt:lpstr>Ready, Set, Go…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Learning</dc:title>
  <dc:creator>Carinna Sabetti</dc:creator>
  <cp:lastModifiedBy>Carinna Sabetti</cp:lastModifiedBy>
  <cp:revision>3</cp:revision>
  <dcterms:created xsi:type="dcterms:W3CDTF">2018-09-27T19:30:02Z</dcterms:created>
  <dcterms:modified xsi:type="dcterms:W3CDTF">2018-12-04T02:02:47Z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</Properties>
</file>